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6" r:id="rId3"/>
    <p:sldId id="1017" r:id="rId4"/>
    <p:sldId id="1018" r:id="rId5"/>
    <p:sldId id="1019" r:id="rId6"/>
    <p:sldId id="1021" r:id="rId7"/>
    <p:sldId id="1023" r:id="rId8"/>
    <p:sldId id="1020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竞赛1.eps" descr="id:214749166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748992"/>
            <a:ext cx="3600400" cy="59177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3053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圈出合适的图片序号。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剑桥通用考试真题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right,everyone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time is over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go back inside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line up in front of the door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Remember,we’re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 straight to the library to hear from the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librarian,so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go to the classroom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teacher tell the students to do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91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10" name="qtf375a.jpg" descr="id:2147497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2395057"/>
            <a:ext cx="2041561" cy="1321975"/>
          </a:xfrm>
          <a:prstGeom prst="rect">
            <a:avLst/>
          </a:prstGeom>
        </p:spPr>
      </p:pic>
      <p:pic>
        <p:nvPicPr>
          <p:cNvPr id="11" name="qtf375b.jpg" descr="id:214749743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23198" y="2395057"/>
            <a:ext cx="2172821" cy="1321975"/>
          </a:xfrm>
          <a:prstGeom prst="rect">
            <a:avLst/>
          </a:prstGeom>
        </p:spPr>
      </p:pic>
      <p:pic>
        <p:nvPicPr>
          <p:cNvPr id="12" name="qtf375c.jpg" descr="id:214749743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07574" y="2349608"/>
            <a:ext cx="1080120" cy="1367424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 bwMode="auto">
          <a:xfrm>
            <a:off x="2206774" y="2815527"/>
            <a:ext cx="504056" cy="685481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竞赛2.eps" descr="id:21474917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760203"/>
            <a:ext cx="4921076" cy="5805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阅读指示牌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回答问题。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剑桥通用考试真题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Carol,Evan,Gary,Anna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Luis go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this sign at the library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check out—ground 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library cards for checking out books—1st 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Newspapers and magazines—1st 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books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旅游书籍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—2nd 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books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科学书籍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—3rd 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books—4th 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 books—5th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</a:p>
        </p:txBody>
      </p:sp>
      <p:pic>
        <p:nvPicPr>
          <p:cNvPr id="3" name="qtf375m.jpg" descr="id:21474974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2852936"/>
            <a:ext cx="4515876" cy="23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681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19700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 likes to learn about famous people from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197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1st floor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4th floor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5th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3940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6231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本题考查对图书馆楼层书籍分布信息的理解和运用。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喜欢了解过去的名人，这属于历史范畴。根据文中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“History books—4th floor”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可知，他应该去五楼。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39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63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19700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Carol has a library card and wants to check out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197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1st floor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</a:p>
        </p:txBody>
      </p:sp>
      <p:sp>
        <p:nvSpPr>
          <p:cNvPr id="4" name="矩形 3"/>
          <p:cNvSpPr/>
          <p:nvPr/>
        </p:nvSpPr>
        <p:spPr>
          <a:xfrm>
            <a:off x="910630" y="13879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1704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本题考查对图书馆功能区域楼层信息的理解。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有借书卡且想借书，由文中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“Book check out—ground floor”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可知，她应该去一楼。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68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27681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219700" algn="l"/>
                <a:tab pos="92424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 plans to visit a country far away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needs a book from 	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219700" algn="l"/>
                <a:tab pos="92424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2nd floor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3rd floor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5th floor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23431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本题考查根据需求选择图书馆相应楼层书籍的能力。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计划去遥远的国家旅游，需要旅游相关的书籍，从文中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“Travel books—2nd floor”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可知，她应去三楼。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13825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651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19700" algn="l"/>
                <a:tab pos="92424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Gary wants to read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19700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1st floor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2nd floor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3rd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4699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本题考查对不同学科书籍所在楼层信息的提取。青蛙属于科学研究的范畴，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想阅读关于青蛙的内容，从文中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“Science books—3rd floor”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可知，他要去四楼。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4024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962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334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368</cp:revision>
  <dcterms:created xsi:type="dcterms:W3CDTF">2020-11-06T05:24:00Z</dcterms:created>
  <dcterms:modified xsi:type="dcterms:W3CDTF">2025-06-23T06:25:46Z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